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04/06/2019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dirty="0" smtClean="0">
                <a:latin typeface="Candara" panose="020E0502030303020204" pitchFamily="34" charset="0"/>
              </a:rPr>
              <a:t>07 junio 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592049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200" b="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Roberto Alejandro Ramírez Maldonado</a:t>
                      </a:r>
                      <a:endParaRPr lang="es-MX" sz="1200" b="1" kern="0">
                        <a:solidFill>
                          <a:srgbClr val="00808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Secretario </a:t>
                      </a:r>
                      <a:r>
                        <a:rPr lang="es-MX" sz="1200" b="0" kern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Estudio </a:t>
                      </a:r>
                      <a:r>
                        <a:rPr lang="es-MX" sz="1200" b="0" kern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Cuenta Tribunal </a:t>
                      </a:r>
                      <a:r>
                        <a:rPr lang="es-MX" sz="1200" b="0" kern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Conciliación </a:t>
                      </a:r>
                      <a:r>
                        <a:rPr lang="es-MX" sz="1200" b="0" kern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Arbitraje</a:t>
                      </a:r>
                      <a:endParaRPr lang="es-MX" sz="1200" b="1" kern="0" dirty="0">
                        <a:solidFill>
                          <a:srgbClr val="00808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200" b="0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17-V-19</a:t>
                      </a:r>
                      <a:endParaRPr lang="es-MX" sz="1200" b="1" kern="0">
                        <a:solidFill>
                          <a:srgbClr val="00808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 goce de sueldo</a:t>
                      </a:r>
                      <a:b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s-MX" sz="12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Asuntos personales</a:t>
                      </a:r>
                      <a:endParaRPr lang="es-MX" sz="1200" b="1" kern="0" dirty="0">
                        <a:solidFill>
                          <a:srgbClr val="00808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49</Words>
  <Application>Microsoft Office PowerPoint</Application>
  <PresentationFormat>Carta (216 x 279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61</cp:revision>
  <dcterms:created xsi:type="dcterms:W3CDTF">2017-10-16T15:52:26Z</dcterms:created>
  <dcterms:modified xsi:type="dcterms:W3CDTF">2019-06-04T20:19:29Z</dcterms:modified>
</cp:coreProperties>
</file>